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2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Transforme à l’imparfait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968"/>
          <a:stretch/>
        </p:blipFill>
        <p:spPr>
          <a:xfrm>
            <a:off x="0" y="0"/>
            <a:ext cx="795171" cy="92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Transforme à l’imparfait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Vous trouvez les bonnes réponses.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4000" dirty="0"/>
          </a:p>
          <a:p>
            <a:pPr marL="0" indent="0">
              <a:buNone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A6552E0-7777-D919-2EC1-C950FCC0EE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50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Vous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trouviez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les bonnes réponses. </a:t>
            </a:r>
            <a:r>
              <a:rPr lang="fr-FR" sz="40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3FF3505-52D7-761A-8CCE-A3D5ACF342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954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Transforme à l’imparfait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 regarde l’aquarium.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regardait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l’aquarium.</a:t>
            </a:r>
            <a:r>
              <a:rPr lang="fr-FR" sz="40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295E6F7-73B6-D018-947E-6A8BCCDE0D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511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Transforme à l’imparfait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 sœur joue dehors.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51527F3-C057-494D-8154-8046828CAD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080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 sœur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jouait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dehors.</a:t>
            </a:r>
            <a:r>
              <a:rPr lang="fr-FR" sz="40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0C331D3-341B-67FC-6354-569BC89DC2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234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Transforme à l’imparfait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soleil se lève derrière la colline.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40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5341FFA-42D4-7C48-CB01-A54B2ED317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939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soleil se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levait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derrière la colline.</a:t>
            </a:r>
            <a:r>
              <a:rPr lang="fr-FR" sz="40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92BFE86-1A55-07CE-579B-07DE25C680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68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Transforme à l’imparfait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Tom récite sa poésie.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40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883F6E1-5ABF-B78B-313F-2C44FFCC95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26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fontAlgn="t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Tom 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récitait</a:t>
            </a: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sa poésie. </a:t>
            </a:r>
            <a:r>
              <a:rPr lang="fr-FR" sz="4000" dirty="0"/>
              <a:t>	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DA5EDDB-62EA-4034-A5EE-45A2C42FD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69BA926-7877-241B-948B-44382FACC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8738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621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130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Transforme à l’imparfait</vt:lpstr>
      <vt:lpstr>Correction</vt:lpstr>
      <vt:lpstr>Transforme à l’imparfait</vt:lpstr>
      <vt:lpstr>Correction</vt:lpstr>
      <vt:lpstr>Transforme à l’imparfait</vt:lpstr>
      <vt:lpstr>Correction</vt:lpstr>
      <vt:lpstr>Transforme à l’imparfait</vt:lpstr>
      <vt:lpstr>Correction</vt:lpstr>
      <vt:lpstr>Transforme à l’imparfait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26</cp:revision>
  <dcterms:created xsi:type="dcterms:W3CDTF">2021-07-17T07:25:24Z</dcterms:created>
  <dcterms:modified xsi:type="dcterms:W3CDTF">2022-08-25T12:13:05Z</dcterms:modified>
</cp:coreProperties>
</file>